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941" r:id="rId3"/>
    <p:sldId id="942" r:id="rId4"/>
    <p:sldId id="936" r:id="rId5"/>
    <p:sldId id="943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2" autoAdjust="0"/>
    <p:restoredTop sz="82550" autoAdjust="0"/>
  </p:normalViewPr>
  <p:slideViewPr>
    <p:cSldViewPr>
      <p:cViewPr varScale="1">
        <p:scale>
          <a:sx n="159" d="100"/>
          <a:sy n="159" d="100"/>
        </p:scale>
        <p:origin x="192" y="99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7/23/20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158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861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84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70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Philippians 3:17-4:1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Brothers, join in imitating me, and keep your eyes on those who walk according to the example you have in us.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many, of whom I have often told you and now tell you even with tears, walk as enemies of the cross of Christ.</a:t>
            </a:r>
            <a:r>
              <a:rPr lang="en-AU" sz="3200" dirty="0">
                <a:solidFill>
                  <a:schemeClr val="bg1"/>
                </a:solidFill>
              </a:rPr>
              <a:t>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740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42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Their end is destruction, their god is their belly, and they glory in their shame, with minds set on earthly things.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But our citizenship is in heaven, and from it we await a Saviour, the Lord Jesus Christ,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who will transform our lowly body to be like his glorious body, by the power that enables him even to subject all things to himself. </a:t>
            </a:r>
            <a:endParaRPr lang="en-AU" sz="2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20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Therefore, my brothers, whom I love and long for, my joy and crown, stand firm thus in the Lord, my beloved.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60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 an example of a good Christian Role-model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2168" y="1176272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Imitate Christ, like Paul imitates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you find a good Christian role-model:  Observe/Learn/Follow/Walk with them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8BC56A-FDD0-9B49-9F2B-E65759085D39}"/>
              </a:ext>
            </a:extLst>
          </p:cNvPr>
          <p:cNvSpPr/>
          <p:nvPr/>
        </p:nvSpPr>
        <p:spPr>
          <a:xfrm>
            <a:off x="1403648" y="469668"/>
            <a:ext cx="6552728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Brothers, join in imitating me, and keep your eyes on those who walk according to the example you have in us.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ADF8B3-D964-B049-A2BF-C4184E480B06}"/>
              </a:ext>
            </a:extLst>
          </p:cNvPr>
          <p:cNvSpPr/>
          <p:nvPr/>
        </p:nvSpPr>
        <p:spPr>
          <a:xfrm>
            <a:off x="21001" y="3749932"/>
            <a:ext cx="6552728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18 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For </a:t>
            </a:r>
            <a:r>
              <a:rPr lang="en-AU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many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of whom I have often told you and now tell you even with tears, </a:t>
            </a:r>
            <a:r>
              <a:rPr lang="en-AU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walk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as </a:t>
            </a:r>
            <a:r>
              <a:rPr lang="en-AU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enemies of the cross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of Christ.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C88C50-5A0B-E040-BE01-FA9B22040243}"/>
              </a:ext>
            </a:extLst>
          </p:cNvPr>
          <p:cNvSpPr txBox="1"/>
          <p:nvPr/>
        </p:nvSpPr>
        <p:spPr>
          <a:xfrm>
            <a:off x="0" y="3289548"/>
            <a:ext cx="91335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follow those who walk as enemies of the cross of Christ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8A1A3-91DE-CB4C-A42B-2936E19307AA}"/>
              </a:ext>
            </a:extLst>
          </p:cNvPr>
          <p:cNvSpPr/>
          <p:nvPr/>
        </p:nvSpPr>
        <p:spPr>
          <a:xfrm>
            <a:off x="611560" y="1819207"/>
            <a:ext cx="5225598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1:21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For to me to live is Christ, and to die is gain.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90E02-5F83-7D42-A48B-1D7556754F8E}"/>
              </a:ext>
            </a:extLst>
          </p:cNvPr>
          <p:cNvSpPr txBox="1"/>
          <p:nvPr/>
        </p:nvSpPr>
        <p:spPr>
          <a:xfrm>
            <a:off x="21001" y="2214044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an eternal perspective – eagerly awaiting the return of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Embracing the way of the cross – sacrifice, humility, righteousness, putting off sin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96839E-4F29-AF40-9048-8A240F0C1294}"/>
              </a:ext>
            </a:extLst>
          </p:cNvPr>
          <p:cNvSpPr txBox="1"/>
          <p:nvPr/>
        </p:nvSpPr>
        <p:spPr>
          <a:xfrm>
            <a:off x="6649881" y="3718687"/>
            <a:ext cx="234281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mind is set on earthly things</a:t>
            </a:r>
          </a:p>
        </p:txBody>
      </p:sp>
    </p:spTree>
    <p:extLst>
      <p:ext uri="{BB962C8B-B14F-4D97-AF65-F5344CB8AC3E}">
        <p14:creationId xmlns:p14="http://schemas.microsoft.com/office/powerpoint/2010/main" val="142706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  <p:bldP spid="18" grpId="0" animBg="1"/>
      <p:bldP spid="5" grpId="0" animBg="1"/>
      <p:bldP spid="6" grpId="0"/>
      <p:bldP spid="8" grpId="0" animBg="1"/>
      <p:bldP spid="9" grpId="0" uiExpand="1" build="p"/>
      <p:bldP spid="1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 an example of a good Christian Role-model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0" y="1087860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you find a good Christian role-model:  Observe/Learn/Follow/Walk with them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8BC56A-FDD0-9B49-9F2B-E65759085D39}"/>
              </a:ext>
            </a:extLst>
          </p:cNvPr>
          <p:cNvSpPr/>
          <p:nvPr/>
        </p:nvSpPr>
        <p:spPr>
          <a:xfrm>
            <a:off x="2591272" y="407471"/>
            <a:ext cx="6552728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Brothers, join in imitating me, and keep your eyes on those who walk according to the example you have in us.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ADF8B3-D964-B049-A2BF-C4184E480B06}"/>
              </a:ext>
            </a:extLst>
          </p:cNvPr>
          <p:cNvSpPr/>
          <p:nvPr/>
        </p:nvSpPr>
        <p:spPr>
          <a:xfrm>
            <a:off x="21858" y="3997100"/>
            <a:ext cx="6711239" cy="134370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18 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For </a:t>
            </a:r>
            <a:r>
              <a:rPr lang="en-AU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many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of whom I have often told you and now tell you even with tears, </a:t>
            </a:r>
            <a:r>
              <a:rPr lang="en-AU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walk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as </a:t>
            </a:r>
            <a:r>
              <a:rPr lang="en-AU" u="sng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enemies of the cross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of Christ.</a:t>
            </a:r>
            <a:r>
              <a:rPr lang="en-AU" dirty="0"/>
              <a:t> </a:t>
            </a: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19 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Their end is destruction, their god is their belly, and they glory in their shame, with minds set on earthly things.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C88C50-5A0B-E040-BE01-FA9B22040243}"/>
              </a:ext>
            </a:extLst>
          </p:cNvPr>
          <p:cNvSpPr txBox="1"/>
          <p:nvPr/>
        </p:nvSpPr>
        <p:spPr>
          <a:xfrm>
            <a:off x="-13442" y="3573601"/>
            <a:ext cx="91335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follow those who walk as enemies of the cross of Christ</a:t>
            </a:r>
            <a:endParaRPr lang="en-AU" sz="2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28A1A3-91DE-CB4C-A42B-2936E19307AA}"/>
              </a:ext>
            </a:extLst>
          </p:cNvPr>
          <p:cNvSpPr/>
          <p:nvPr/>
        </p:nvSpPr>
        <p:spPr>
          <a:xfrm>
            <a:off x="10476" y="1448153"/>
            <a:ext cx="5225598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1:21 </a:t>
            </a:r>
            <a:r>
              <a:rPr lang="en-AU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For to me to live is Christ, and to die is gain.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590E02-5F83-7D42-A48B-1D7556754F8E}"/>
              </a:ext>
            </a:extLst>
          </p:cNvPr>
          <p:cNvSpPr txBox="1"/>
          <p:nvPr/>
        </p:nvSpPr>
        <p:spPr>
          <a:xfrm>
            <a:off x="18664" y="1749821"/>
            <a:ext cx="908947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an eternal perspective – eagerly awaiting the return of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Embracing the way of the cross – sacrifice, humility, righteousness, putting off sin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96839E-4F29-AF40-9048-8A240F0C1294}"/>
              </a:ext>
            </a:extLst>
          </p:cNvPr>
          <p:cNvSpPr txBox="1"/>
          <p:nvPr/>
        </p:nvSpPr>
        <p:spPr>
          <a:xfrm>
            <a:off x="6650737" y="3965855"/>
            <a:ext cx="2473119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mind is set on earthly things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Fixated on physical stuff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BC71A4-A7DB-0D42-8698-0CBC0075A3C2}"/>
              </a:ext>
            </a:extLst>
          </p:cNvPr>
          <p:cNvSpPr txBox="1"/>
          <p:nvPr/>
        </p:nvSpPr>
        <p:spPr>
          <a:xfrm>
            <a:off x="37002" y="2302938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Understands that physical things are passing away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84642C-9F93-734F-8616-D23B389D8228}"/>
              </a:ext>
            </a:extLst>
          </p:cNvPr>
          <p:cNvSpPr txBox="1"/>
          <p:nvPr/>
        </p:nvSpPr>
        <p:spPr>
          <a:xfrm>
            <a:off x="21858" y="5299764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Delight in/celebrate/enjoy things of which we should be ashamed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D66F6E-B39B-4640-83EE-6C007C8959B1}"/>
              </a:ext>
            </a:extLst>
          </p:cNvPr>
          <p:cNvSpPr txBox="1"/>
          <p:nvPr/>
        </p:nvSpPr>
        <p:spPr>
          <a:xfrm>
            <a:off x="0" y="437237"/>
            <a:ext cx="254097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Imitate Christ, like Paul imitates Christ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6A31F6-2298-2C4D-A4E3-4D731D39473A}"/>
              </a:ext>
            </a:extLst>
          </p:cNvPr>
          <p:cNvSpPr txBox="1"/>
          <p:nvPr/>
        </p:nvSpPr>
        <p:spPr>
          <a:xfrm>
            <a:off x="323528" y="2648158"/>
            <a:ext cx="8352928" cy="1015663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commonwealth/Nation-State/Kingdom is in heaven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Jesus returns, He will transform our lowly bodies to glorious &amp; eternal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eagerly await our wonderful saviour</a:t>
            </a:r>
          </a:p>
        </p:txBody>
      </p:sp>
    </p:spTree>
    <p:extLst>
      <p:ext uri="{BB962C8B-B14F-4D97-AF65-F5344CB8AC3E}">
        <p14:creationId xmlns:p14="http://schemas.microsoft.com/office/powerpoint/2010/main" val="75018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1" grpId="0"/>
      <p:bldP spid="12" grpId="0"/>
      <p:bldP spid="2" grpId="0" uiExpand="1" build="p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108054</TotalTime>
  <Words>540</Words>
  <Application>Microsoft Macintosh PowerPoint</Application>
  <PresentationFormat>On-screen Show (16:10)</PresentationFormat>
  <Paragraphs>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1814</cp:revision>
  <cp:lastPrinted>2020-07-23T07:47:35Z</cp:lastPrinted>
  <dcterms:created xsi:type="dcterms:W3CDTF">2016-11-04T06:28:01Z</dcterms:created>
  <dcterms:modified xsi:type="dcterms:W3CDTF">2020-07-23T07:51:46Z</dcterms:modified>
</cp:coreProperties>
</file>